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1" r:id="rId2"/>
    <p:sldId id="257" r:id="rId3"/>
    <p:sldId id="306" r:id="rId4"/>
    <p:sldId id="280" r:id="rId5"/>
    <p:sldId id="303" r:id="rId6"/>
    <p:sldId id="260" r:id="rId7"/>
    <p:sldId id="281" r:id="rId8"/>
    <p:sldId id="272" r:id="rId9"/>
    <p:sldId id="292" r:id="rId10"/>
    <p:sldId id="296" r:id="rId11"/>
    <p:sldId id="286" r:id="rId12"/>
    <p:sldId id="273" r:id="rId13"/>
    <p:sldId id="297" r:id="rId14"/>
    <p:sldId id="299" r:id="rId15"/>
    <p:sldId id="285" r:id="rId16"/>
    <p:sldId id="300" r:id="rId17"/>
    <p:sldId id="265" r:id="rId18"/>
    <p:sldId id="289" r:id="rId19"/>
    <p:sldId id="266" r:id="rId20"/>
    <p:sldId id="276" r:id="rId21"/>
    <p:sldId id="277" r:id="rId22"/>
    <p:sldId id="278" r:id="rId23"/>
    <p:sldId id="302" r:id="rId24"/>
    <p:sldId id="279" r:id="rId25"/>
    <p:sldId id="291" r:id="rId26"/>
    <p:sldId id="268" r:id="rId27"/>
    <p:sldId id="287" r:id="rId28"/>
    <p:sldId id="27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15AFA-5A8F-474A-A56B-0E11500C4F88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F57CD-8B4F-4C89-A5A3-3E8E44EE77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7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F57CD-8B4F-4C89-A5A3-3E8E44EE774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00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bchy.991@gmail.co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55776" y="445824"/>
            <a:ext cx="3857652" cy="10715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72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9752" y="2132856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মোহাম্মদ আবদুল বাকী চৌধুরী</a:t>
            </a:r>
          </a:p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মাদ্‌রাসা-ই-আবু হুরায়রা (রাঃ)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লোহাগাড়া ,চট্টগ্রাম।</a:t>
            </a:r>
          </a:p>
          <a:p>
            <a:pPr algn="ctr"/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ID 29</a:t>
            </a:r>
          </a:p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ব্যাচ- ২৩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abchy.991@gmail.com</a:t>
            </a:r>
            <a:endParaRPr lang="bn-BD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ভেন্যু-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টিচার্স ট্রেনিং কলেজ,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চট্টগ্রাম।</a:t>
            </a:r>
            <a:endPara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28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26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2132" y="2857496"/>
            <a:ext cx="2743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সমুদ্র</a:t>
            </a:r>
            <a:endParaRPr lang="en-US" sz="115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hairul\Desktop\se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214818"/>
            <a:ext cx="2571736" cy="2143140"/>
          </a:xfrm>
          <a:prstGeom prst="rect">
            <a:avLst/>
          </a:prstGeom>
          <a:noFill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 l="7317" r="12195"/>
          <a:stretch>
            <a:fillRect/>
          </a:stretch>
        </p:blipFill>
        <p:spPr bwMode="auto">
          <a:xfrm>
            <a:off x="42850" y="2500306"/>
            <a:ext cx="1814506" cy="271464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 descr="E:\Water\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928795" y="3143248"/>
            <a:ext cx="1787236" cy="2177935"/>
          </a:xfrm>
          <a:prstGeom prst="rect">
            <a:avLst/>
          </a:prstGeom>
          <a:noFill/>
        </p:spPr>
      </p:pic>
      <p:pic>
        <p:nvPicPr>
          <p:cNvPr id="23" name="Picture 2" descr="C:\Users\Khairul\Desktop\Meghna_River_Beautiful_Bangladesh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3714752"/>
            <a:ext cx="2643206" cy="24288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000364" y="500042"/>
            <a:ext cx="35814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পানির উৎস সমূহ</a:t>
            </a:r>
            <a:endParaRPr lang="en-US" sz="48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928662" y="1928802"/>
            <a:ext cx="7143800" cy="2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645295" y="2212169"/>
            <a:ext cx="567528" cy="794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2249471" y="2536025"/>
            <a:ext cx="1215240" cy="794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4179885" y="2820983"/>
            <a:ext cx="1785950" cy="1588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6894383" y="3035444"/>
            <a:ext cx="2214578" cy="129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500958" y="4214818"/>
            <a:ext cx="114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সমুদ্র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3438" y="3714752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034" y="2500306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1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57422" y="3214686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ঝর্ণা</a:t>
            </a:r>
            <a:endParaRPr lang="en-US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4357686" y="1357298"/>
            <a:ext cx="714380" cy="500066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/>
      <p:bldP spid="31" grpId="0"/>
      <p:bldP spid="35" grpId="0"/>
      <p:bldP spid="40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hairul\Desktop\riv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3836" cy="6858000"/>
          </a:xfrm>
          <a:prstGeom prst="rect">
            <a:avLst/>
          </a:prstGeom>
          <a:noFill/>
        </p:spPr>
      </p:pic>
      <p:sp>
        <p:nvSpPr>
          <p:cNvPr id="2" name="AutoShape 2" descr="http://appbangla.weebly.com/uploads/4/4/4/8/4448806/6729934.jpg?449"/>
          <p:cNvSpPr>
            <a:spLocks noChangeAspect="1" noChangeArrowheads="1"/>
          </p:cNvSpPr>
          <p:nvPr/>
        </p:nvSpPr>
        <p:spPr bwMode="auto">
          <a:xfrm>
            <a:off x="63500" y="-136525"/>
            <a:ext cx="423862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71638" y="428604"/>
            <a:ext cx="7072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পানিতে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বাসন-কোসন মাজা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5918" y="5857892"/>
            <a:ext cx="6248401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 দূষিত হওয়ার কারণ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82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7072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47664" y="5661248"/>
            <a:ext cx="6500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গরু-মহিষ গোসল করানো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7215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পানিতে আবর্জনা 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ফেলা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p12.jpg"/>
          <p:cNvPicPr>
            <a:picLocks noChangeAspect="1"/>
          </p:cNvPicPr>
          <p:nvPr/>
        </p:nvPicPr>
        <p:blipFill>
          <a:blip r:embed="rId2"/>
          <a:srcRect t="3889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5643578"/>
            <a:ext cx="8715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পানিতে </a:t>
            </a:r>
            <a:r>
              <a:rPr lang="bn-IN" sz="5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কাপড়-চোপড় ধৌত করা</a:t>
            </a:r>
            <a:endParaRPr lang="en-US" sz="5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hairul\Desktop\Image\E8200224-Industrial_pollution-SPL.jpg"/>
          <p:cNvPicPr>
            <a:picLocks noChangeAspect="1" noChangeArrowheads="1"/>
          </p:cNvPicPr>
          <p:nvPr/>
        </p:nvPicPr>
        <p:blipFill>
          <a:blip r:embed="rId3"/>
          <a:srcRect b="5208"/>
          <a:stretch>
            <a:fillRect/>
          </a:stretch>
        </p:blipFill>
        <p:spPr bwMode="auto">
          <a:xfrm>
            <a:off x="-1" y="0"/>
            <a:ext cx="9196729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42910" y="285728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কলকারখানার ময়লা পানিতে পড়লে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5"/>
            <a:ext cx="9144000" cy="6849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714612" y="4169639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গাছ-গাছড়া, শৈবাল পঁচে</a:t>
            </a:r>
            <a:endParaRPr lang="en-US" sz="4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00034" y="3643314"/>
            <a:ext cx="2357454" cy="11589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6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7"/>
            <a:ext cx="9144000" cy="6853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714612" y="5143512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 সার প্রয়োগ</a:t>
            </a:r>
            <a:endParaRPr 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4059" r="2343" b="31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212" name="Group 8211"/>
          <p:cNvGrpSpPr/>
          <p:nvPr/>
        </p:nvGrpSpPr>
        <p:grpSpPr>
          <a:xfrm>
            <a:off x="2571736" y="0"/>
            <a:ext cx="6238876" cy="5143512"/>
            <a:chOff x="209544" y="309530"/>
            <a:chExt cx="6238876" cy="5143512"/>
          </a:xfrm>
        </p:grpSpPr>
        <p:sp>
          <p:nvSpPr>
            <p:cNvPr id="7" name="Oval 6"/>
            <p:cNvSpPr>
              <a:spLocks/>
            </p:cNvSpPr>
            <p:nvPr/>
          </p:nvSpPr>
          <p:spPr>
            <a:xfrm>
              <a:off x="5305412" y="309530"/>
              <a:ext cx="1143008" cy="1105850"/>
            </a:xfrm>
            <a:prstGeom prst="ellipse">
              <a:avLst/>
            </a:prstGeom>
            <a:gradFill flip="none" rotWithShape="1">
              <a:gsLst>
                <a:gs pos="26000">
                  <a:srgbClr val="FFC000"/>
                </a:gs>
                <a:gs pos="45000">
                  <a:srgbClr val="FFFF00"/>
                </a:gs>
                <a:gs pos="100000">
                  <a:srgbClr val="FF0000"/>
                </a:gs>
                <a:gs pos="2000">
                  <a:srgbClr val="FFFF00"/>
                </a:gs>
              </a:gsLst>
              <a:lin ang="8100000" scaled="1"/>
              <a:tileRect/>
            </a:gradFill>
            <a:ln w="31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03" name="Straight Connector 8202"/>
            <p:cNvCxnSpPr/>
            <p:nvPr/>
          </p:nvCxnSpPr>
          <p:spPr>
            <a:xfrm rot="10800000" flipV="1">
              <a:off x="209544" y="990600"/>
              <a:ext cx="5124456" cy="4176690"/>
            </a:xfrm>
            <a:prstGeom prst="line">
              <a:avLst/>
            </a:prstGeom>
            <a:ln w="28575">
              <a:gradFill>
                <a:gsLst>
                  <a:gs pos="0">
                    <a:srgbClr val="FF0000"/>
                  </a:gs>
                  <a:gs pos="50000">
                    <a:srgbClr val="FF9900"/>
                  </a:gs>
                  <a:gs pos="100000">
                    <a:schemeClr val="bg1"/>
                  </a:gs>
                </a:gsLst>
                <a:lin ang="5400000" scaled="0"/>
              </a:gra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5" name="Straight Connector 8204"/>
            <p:cNvCxnSpPr/>
            <p:nvPr/>
          </p:nvCxnSpPr>
          <p:spPr>
            <a:xfrm rot="10800000" flipV="1">
              <a:off x="852486" y="1143000"/>
              <a:ext cx="4595814" cy="4310042"/>
            </a:xfrm>
            <a:prstGeom prst="line">
              <a:avLst/>
            </a:prstGeom>
            <a:ln w="28575">
              <a:gradFill>
                <a:gsLst>
                  <a:gs pos="0">
                    <a:srgbClr val="FF0000"/>
                  </a:gs>
                  <a:gs pos="50000">
                    <a:srgbClr val="FF9900"/>
                  </a:gs>
                  <a:gs pos="100000">
                    <a:schemeClr val="bg1"/>
                  </a:gs>
                </a:gsLst>
                <a:lin ang="5400000" scaled="0"/>
              </a:gra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7" name="Straight Connector 8206"/>
            <p:cNvCxnSpPr/>
            <p:nvPr/>
          </p:nvCxnSpPr>
          <p:spPr>
            <a:xfrm rot="5400000">
              <a:off x="1466862" y="1285866"/>
              <a:ext cx="4124304" cy="4067172"/>
            </a:xfrm>
            <a:prstGeom prst="line">
              <a:avLst/>
            </a:prstGeom>
            <a:ln w="28575">
              <a:gradFill>
                <a:gsLst>
                  <a:gs pos="0">
                    <a:srgbClr val="FF0000"/>
                  </a:gs>
                  <a:gs pos="50000">
                    <a:srgbClr val="FF9900"/>
                  </a:gs>
                  <a:gs pos="100000">
                    <a:schemeClr val="bg1"/>
                  </a:gs>
                </a:gsLst>
                <a:lin ang="5400000" scaled="0"/>
              </a:gra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loud 25"/>
          <p:cNvSpPr/>
          <p:nvPr/>
        </p:nvSpPr>
        <p:spPr>
          <a:xfrm>
            <a:off x="0" y="0"/>
            <a:ext cx="5357818" cy="1447800"/>
          </a:xfrm>
          <a:prstGeom prst="cloud">
            <a:avLst/>
          </a:prstGeom>
          <a:blipFill dpi="0" rotWithShape="1">
            <a:blip r:embed="rId3">
              <a:alphaModFix amt="91000"/>
            </a:blip>
            <a:srcRect/>
            <a:stretch>
              <a:fillRect/>
            </a:stretch>
          </a:blip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ardrop 29"/>
          <p:cNvSpPr/>
          <p:nvPr/>
        </p:nvSpPr>
        <p:spPr>
          <a:xfrm rot="19142064">
            <a:off x="2184360" y="4993844"/>
            <a:ext cx="252735" cy="148646"/>
          </a:xfrm>
          <a:prstGeom prst="teardrop">
            <a:avLst>
              <a:gd name="adj" fmla="val 141791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ardrop 30"/>
          <p:cNvSpPr/>
          <p:nvPr/>
        </p:nvSpPr>
        <p:spPr>
          <a:xfrm rot="19142064">
            <a:off x="3119710" y="5225975"/>
            <a:ext cx="102534" cy="184449"/>
          </a:xfrm>
          <a:prstGeom prst="teardrop">
            <a:avLst>
              <a:gd name="adj" fmla="val 141791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ardrop 35"/>
          <p:cNvSpPr/>
          <p:nvPr/>
        </p:nvSpPr>
        <p:spPr>
          <a:xfrm rot="19142064">
            <a:off x="3707178" y="4940224"/>
            <a:ext cx="102534" cy="184449"/>
          </a:xfrm>
          <a:prstGeom prst="teardrop">
            <a:avLst>
              <a:gd name="adj" fmla="val 141791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ardrop 44"/>
          <p:cNvSpPr/>
          <p:nvPr/>
        </p:nvSpPr>
        <p:spPr>
          <a:xfrm rot="19142064">
            <a:off x="1088045" y="5061375"/>
            <a:ext cx="252735" cy="148646"/>
          </a:xfrm>
          <a:prstGeom prst="teardrop">
            <a:avLst>
              <a:gd name="adj" fmla="val 141791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28794" y="5857892"/>
            <a:ext cx="58320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প্রাকৃতিক উপায়ে পানি বিশুদ্ধকরন</a:t>
            </a:r>
            <a:endParaRPr lang="en-US" sz="44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ardrop 13"/>
          <p:cNvSpPr/>
          <p:nvPr/>
        </p:nvSpPr>
        <p:spPr>
          <a:xfrm rot="19142064">
            <a:off x="1658280" y="5097093"/>
            <a:ext cx="252735" cy="148646"/>
          </a:xfrm>
          <a:prstGeom prst="teardrop">
            <a:avLst>
              <a:gd name="adj" fmla="val 141791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ardrop 14"/>
          <p:cNvSpPr/>
          <p:nvPr/>
        </p:nvSpPr>
        <p:spPr>
          <a:xfrm rot="19142064">
            <a:off x="3460702" y="5329226"/>
            <a:ext cx="102534" cy="184449"/>
          </a:xfrm>
          <a:prstGeom prst="teardrop">
            <a:avLst>
              <a:gd name="adj" fmla="val 141791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ardrop 15"/>
          <p:cNvSpPr/>
          <p:nvPr/>
        </p:nvSpPr>
        <p:spPr>
          <a:xfrm rot="19142064">
            <a:off x="2645301" y="5146244"/>
            <a:ext cx="252735" cy="148646"/>
          </a:xfrm>
          <a:prstGeom prst="teardrop">
            <a:avLst>
              <a:gd name="adj" fmla="val 141791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8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2.77778E-6 -0.558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4.72222E-6 -0.5585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4.72222E-6 -0.5585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5.55556E-7 -0.6215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5.55556E-7 -0.6215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-0.01007 -0.658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-3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5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2.77778E-6 -0.5585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6" grpId="0" animBg="1"/>
      <p:bldP spid="36" grpId="1" animBg="1"/>
      <p:bldP spid="36" grpId="2" animBg="1"/>
      <p:bldP spid="45" grpId="0" animBg="1"/>
      <p:bldP spid="45" grpId="1" animBg="1"/>
      <p:bldP spid="45" grpId="2" animBg="1"/>
      <p:bldP spid="19" grpId="0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1484784"/>
            <a:ext cx="5715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72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সাধারণ বিজ্ঞান</a:t>
            </a:r>
          </a:p>
          <a:p>
            <a:pPr algn="ctr">
              <a:lnSpc>
                <a:spcPct val="150000"/>
              </a:lnSpc>
            </a:pP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দাখিল ৬ষ্ঠ শ্রেণি</a:t>
            </a:r>
          </a:p>
          <a:p>
            <a:pPr algn="ctr">
              <a:lnSpc>
                <a:spcPct val="150000"/>
              </a:lnSpc>
            </a:pP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সময়- ৫০ মিনিট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56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0"/>
            <a:ext cx="9144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24000" y="4419600"/>
            <a:ext cx="1219200" cy="990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572000" y="3429000"/>
            <a:ext cx="4495800" cy="2743200"/>
          </a:xfrm>
          <a:prstGeom prst="roundRect">
            <a:avLst>
              <a:gd name="adj" fmla="val 7317"/>
            </a:avLst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2081561" y="2743200"/>
            <a:ext cx="1524000" cy="1371600"/>
          </a:xfrm>
          <a:prstGeom prst="downArrow">
            <a:avLst>
              <a:gd name="adj1" fmla="val 77191"/>
              <a:gd name="adj2" fmla="val 50000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জলজ প্রাণি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6553200" y="1981200"/>
            <a:ext cx="1159641" cy="1283208"/>
          </a:xfrm>
          <a:prstGeom prst="downArrow">
            <a:avLst>
              <a:gd name="adj1" fmla="val 77191"/>
              <a:gd name="adj2" fmla="val 50000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জলজ উদ্ভিদ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52" y="357166"/>
            <a:ext cx="8572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প্রাকৃতিক উপায়ে পানি বিশুদ্ধকরন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276600" y="4038600"/>
            <a:ext cx="1219200" cy="990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8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6" grpId="0" animBg="1"/>
      <p:bldP spid="16" grpId="0" animBg="1"/>
      <p:bldP spid="7" grpId="0"/>
      <p:bldP spid="18" grpId="0" animBg="1"/>
      <p:bldP spid="1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21"/>
            <a:ext cx="9144000" cy="68925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9058" y="1428736"/>
            <a:ext cx="231457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পানি ফুটিয়ে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406260" y="3827434"/>
            <a:ext cx="1015805" cy="889503"/>
          </a:xfrm>
          <a:custGeom>
            <a:avLst/>
            <a:gdLst>
              <a:gd name="connsiteX0" fmla="*/ 0 w 1740310"/>
              <a:gd name="connsiteY0" fmla="*/ 1371600 h 1371600"/>
              <a:gd name="connsiteX1" fmla="*/ 88490 w 1740310"/>
              <a:gd name="connsiteY1" fmla="*/ 1312607 h 1371600"/>
              <a:gd name="connsiteX2" fmla="*/ 206477 w 1740310"/>
              <a:gd name="connsiteY2" fmla="*/ 1283110 h 1371600"/>
              <a:gd name="connsiteX3" fmla="*/ 353961 w 1740310"/>
              <a:gd name="connsiteY3" fmla="*/ 1209368 h 1371600"/>
              <a:gd name="connsiteX4" fmla="*/ 383458 w 1740310"/>
              <a:gd name="connsiteY4" fmla="*/ 1165123 h 1371600"/>
              <a:gd name="connsiteX5" fmla="*/ 427703 w 1740310"/>
              <a:gd name="connsiteY5" fmla="*/ 1135626 h 1371600"/>
              <a:gd name="connsiteX6" fmla="*/ 457200 w 1740310"/>
              <a:gd name="connsiteY6" fmla="*/ 1076632 h 1371600"/>
              <a:gd name="connsiteX7" fmla="*/ 501445 w 1740310"/>
              <a:gd name="connsiteY7" fmla="*/ 1032387 h 1371600"/>
              <a:gd name="connsiteX8" fmla="*/ 530942 w 1740310"/>
              <a:gd name="connsiteY8" fmla="*/ 988142 h 1371600"/>
              <a:gd name="connsiteX9" fmla="*/ 604684 w 1740310"/>
              <a:gd name="connsiteY9" fmla="*/ 899652 h 1371600"/>
              <a:gd name="connsiteX10" fmla="*/ 648929 w 1740310"/>
              <a:gd name="connsiteY10" fmla="*/ 811161 h 1371600"/>
              <a:gd name="connsiteX11" fmla="*/ 663677 w 1740310"/>
              <a:gd name="connsiteY11" fmla="*/ 766916 h 1371600"/>
              <a:gd name="connsiteX12" fmla="*/ 722671 w 1740310"/>
              <a:gd name="connsiteY12" fmla="*/ 663678 h 1371600"/>
              <a:gd name="connsiteX13" fmla="*/ 752168 w 1740310"/>
              <a:gd name="connsiteY13" fmla="*/ 604684 h 1371600"/>
              <a:gd name="connsiteX14" fmla="*/ 811161 w 1740310"/>
              <a:gd name="connsiteY14" fmla="*/ 516194 h 1371600"/>
              <a:gd name="connsiteX15" fmla="*/ 884903 w 1740310"/>
              <a:gd name="connsiteY15" fmla="*/ 427703 h 1371600"/>
              <a:gd name="connsiteX16" fmla="*/ 973393 w 1740310"/>
              <a:gd name="connsiteY16" fmla="*/ 368710 h 1371600"/>
              <a:gd name="connsiteX17" fmla="*/ 1017639 w 1740310"/>
              <a:gd name="connsiteY17" fmla="*/ 353961 h 1371600"/>
              <a:gd name="connsiteX18" fmla="*/ 1076632 w 1740310"/>
              <a:gd name="connsiteY18" fmla="*/ 309716 h 1371600"/>
              <a:gd name="connsiteX19" fmla="*/ 1120877 w 1740310"/>
              <a:gd name="connsiteY19" fmla="*/ 265471 h 1371600"/>
              <a:gd name="connsiteX20" fmla="*/ 1194619 w 1740310"/>
              <a:gd name="connsiteY20" fmla="*/ 250723 h 1371600"/>
              <a:gd name="connsiteX21" fmla="*/ 1297858 w 1740310"/>
              <a:gd name="connsiteY21" fmla="*/ 191729 h 1371600"/>
              <a:gd name="connsiteX22" fmla="*/ 1342103 w 1740310"/>
              <a:gd name="connsiteY22" fmla="*/ 162232 h 1371600"/>
              <a:gd name="connsiteX23" fmla="*/ 1415845 w 1740310"/>
              <a:gd name="connsiteY23" fmla="*/ 132736 h 1371600"/>
              <a:gd name="connsiteX24" fmla="*/ 1460090 w 1740310"/>
              <a:gd name="connsiteY24" fmla="*/ 103239 h 1371600"/>
              <a:gd name="connsiteX25" fmla="*/ 1519084 w 1740310"/>
              <a:gd name="connsiteY25" fmla="*/ 88490 h 1371600"/>
              <a:gd name="connsiteX26" fmla="*/ 1607574 w 1740310"/>
              <a:gd name="connsiteY26" fmla="*/ 58994 h 1371600"/>
              <a:gd name="connsiteX27" fmla="*/ 1651819 w 1740310"/>
              <a:gd name="connsiteY27" fmla="*/ 29497 h 1371600"/>
              <a:gd name="connsiteX28" fmla="*/ 1740310 w 1740310"/>
              <a:gd name="connsiteY28" fmla="*/ 0 h 1371600"/>
              <a:gd name="connsiteX29" fmla="*/ 1681316 w 1740310"/>
              <a:gd name="connsiteY29" fmla="*/ 103239 h 1371600"/>
              <a:gd name="connsiteX30" fmla="*/ 1666568 w 1740310"/>
              <a:gd name="connsiteY30" fmla="*/ 162232 h 1371600"/>
              <a:gd name="connsiteX31" fmla="*/ 1622322 w 1740310"/>
              <a:gd name="connsiteY31" fmla="*/ 265471 h 1371600"/>
              <a:gd name="connsiteX32" fmla="*/ 1578077 w 1740310"/>
              <a:gd name="connsiteY32" fmla="*/ 309716 h 1371600"/>
              <a:gd name="connsiteX33" fmla="*/ 1533832 w 1740310"/>
              <a:gd name="connsiteY33" fmla="*/ 398207 h 1371600"/>
              <a:gd name="connsiteX34" fmla="*/ 1504335 w 1740310"/>
              <a:gd name="connsiteY34" fmla="*/ 457200 h 1371600"/>
              <a:gd name="connsiteX35" fmla="*/ 1460090 w 1740310"/>
              <a:gd name="connsiteY35" fmla="*/ 486697 h 1371600"/>
              <a:gd name="connsiteX36" fmla="*/ 1401097 w 1740310"/>
              <a:gd name="connsiteY36" fmla="*/ 575187 h 1371600"/>
              <a:gd name="connsiteX37" fmla="*/ 1371600 w 1740310"/>
              <a:gd name="connsiteY37" fmla="*/ 619432 h 1371600"/>
              <a:gd name="connsiteX38" fmla="*/ 1283110 w 1740310"/>
              <a:gd name="connsiteY38" fmla="*/ 707923 h 1371600"/>
              <a:gd name="connsiteX39" fmla="*/ 1238864 w 1740310"/>
              <a:gd name="connsiteY39" fmla="*/ 737419 h 1371600"/>
              <a:gd name="connsiteX40" fmla="*/ 1194619 w 1740310"/>
              <a:gd name="connsiteY40" fmla="*/ 781665 h 1371600"/>
              <a:gd name="connsiteX41" fmla="*/ 1106129 w 1740310"/>
              <a:gd name="connsiteY41" fmla="*/ 840658 h 1371600"/>
              <a:gd name="connsiteX42" fmla="*/ 1061884 w 1740310"/>
              <a:gd name="connsiteY42" fmla="*/ 870155 h 1371600"/>
              <a:gd name="connsiteX43" fmla="*/ 1017639 w 1740310"/>
              <a:gd name="connsiteY43" fmla="*/ 899652 h 1371600"/>
              <a:gd name="connsiteX44" fmla="*/ 973393 w 1740310"/>
              <a:gd name="connsiteY44" fmla="*/ 914400 h 1371600"/>
              <a:gd name="connsiteX45" fmla="*/ 884903 w 1740310"/>
              <a:gd name="connsiteY45" fmla="*/ 988142 h 1371600"/>
              <a:gd name="connsiteX46" fmla="*/ 840658 w 1740310"/>
              <a:gd name="connsiteY46" fmla="*/ 1002890 h 1371600"/>
              <a:gd name="connsiteX47" fmla="*/ 781664 w 1740310"/>
              <a:gd name="connsiteY47" fmla="*/ 1061884 h 1371600"/>
              <a:gd name="connsiteX48" fmla="*/ 737419 w 1740310"/>
              <a:gd name="connsiteY48" fmla="*/ 1106129 h 1371600"/>
              <a:gd name="connsiteX49" fmla="*/ 648929 w 1740310"/>
              <a:gd name="connsiteY49" fmla="*/ 1165123 h 1371600"/>
              <a:gd name="connsiteX50" fmla="*/ 560439 w 1740310"/>
              <a:gd name="connsiteY50" fmla="*/ 1238865 h 1371600"/>
              <a:gd name="connsiteX51" fmla="*/ 516193 w 1740310"/>
              <a:gd name="connsiteY51" fmla="*/ 1253613 h 1371600"/>
              <a:gd name="connsiteX52" fmla="*/ 412955 w 1740310"/>
              <a:gd name="connsiteY52" fmla="*/ 1297858 h 1371600"/>
              <a:gd name="connsiteX53" fmla="*/ 368710 w 1740310"/>
              <a:gd name="connsiteY53" fmla="*/ 1312607 h 1371600"/>
              <a:gd name="connsiteX54" fmla="*/ 309716 w 1740310"/>
              <a:gd name="connsiteY54" fmla="*/ 1327355 h 1371600"/>
              <a:gd name="connsiteX55" fmla="*/ 265471 w 1740310"/>
              <a:gd name="connsiteY55" fmla="*/ 1342103 h 1371600"/>
              <a:gd name="connsiteX56" fmla="*/ 103239 w 1740310"/>
              <a:gd name="connsiteY56" fmla="*/ 1356852 h 1371600"/>
              <a:gd name="connsiteX57" fmla="*/ 0 w 1740310"/>
              <a:gd name="connsiteY57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740310" h="1371600">
                <a:moveTo>
                  <a:pt x="0" y="1371600"/>
                </a:moveTo>
                <a:cubicBezTo>
                  <a:pt x="29497" y="1351936"/>
                  <a:pt x="53728" y="1319560"/>
                  <a:pt x="88490" y="1312607"/>
                </a:cubicBezTo>
                <a:cubicBezTo>
                  <a:pt x="177476" y="1294809"/>
                  <a:pt x="138451" y="1305785"/>
                  <a:pt x="206477" y="1283110"/>
                </a:cubicBezTo>
                <a:cubicBezTo>
                  <a:pt x="311833" y="1212872"/>
                  <a:pt x="260575" y="1232714"/>
                  <a:pt x="353961" y="1209368"/>
                </a:cubicBezTo>
                <a:cubicBezTo>
                  <a:pt x="363793" y="1194620"/>
                  <a:pt x="370924" y="1177657"/>
                  <a:pt x="383458" y="1165123"/>
                </a:cubicBezTo>
                <a:cubicBezTo>
                  <a:pt x="395992" y="1152589"/>
                  <a:pt x="416356" y="1149243"/>
                  <a:pt x="427703" y="1135626"/>
                </a:cubicBezTo>
                <a:cubicBezTo>
                  <a:pt x="441778" y="1118736"/>
                  <a:pt x="444421" y="1094523"/>
                  <a:pt x="457200" y="1076632"/>
                </a:cubicBezTo>
                <a:cubicBezTo>
                  <a:pt x="469323" y="1059660"/>
                  <a:pt x="488092" y="1048410"/>
                  <a:pt x="501445" y="1032387"/>
                </a:cubicBezTo>
                <a:cubicBezTo>
                  <a:pt x="512793" y="1018770"/>
                  <a:pt x="519594" y="1001759"/>
                  <a:pt x="530942" y="988142"/>
                </a:cubicBezTo>
                <a:cubicBezTo>
                  <a:pt x="625574" y="874585"/>
                  <a:pt x="531448" y="1009504"/>
                  <a:pt x="604684" y="899652"/>
                </a:cubicBezTo>
                <a:cubicBezTo>
                  <a:pt x="641753" y="788442"/>
                  <a:pt x="591749" y="925522"/>
                  <a:pt x="648929" y="811161"/>
                </a:cubicBezTo>
                <a:cubicBezTo>
                  <a:pt x="655881" y="797256"/>
                  <a:pt x="657553" y="781205"/>
                  <a:pt x="663677" y="766916"/>
                </a:cubicBezTo>
                <a:cubicBezTo>
                  <a:pt x="701878" y="677782"/>
                  <a:pt x="680353" y="737735"/>
                  <a:pt x="722671" y="663678"/>
                </a:cubicBezTo>
                <a:cubicBezTo>
                  <a:pt x="733579" y="644589"/>
                  <a:pt x="740856" y="623537"/>
                  <a:pt x="752168" y="604684"/>
                </a:cubicBezTo>
                <a:cubicBezTo>
                  <a:pt x="770407" y="574285"/>
                  <a:pt x="791497" y="545691"/>
                  <a:pt x="811161" y="516194"/>
                </a:cubicBezTo>
                <a:cubicBezTo>
                  <a:pt x="837381" y="476864"/>
                  <a:pt x="845594" y="458277"/>
                  <a:pt x="884903" y="427703"/>
                </a:cubicBezTo>
                <a:cubicBezTo>
                  <a:pt x="912886" y="405939"/>
                  <a:pt x="939762" y="379921"/>
                  <a:pt x="973393" y="368710"/>
                </a:cubicBezTo>
                <a:lnTo>
                  <a:pt x="1017639" y="353961"/>
                </a:lnTo>
                <a:cubicBezTo>
                  <a:pt x="1037303" y="339213"/>
                  <a:pt x="1057969" y="325713"/>
                  <a:pt x="1076632" y="309716"/>
                </a:cubicBezTo>
                <a:cubicBezTo>
                  <a:pt x="1092468" y="296142"/>
                  <a:pt x="1102222" y="274799"/>
                  <a:pt x="1120877" y="265471"/>
                </a:cubicBezTo>
                <a:cubicBezTo>
                  <a:pt x="1143298" y="254261"/>
                  <a:pt x="1170038" y="255639"/>
                  <a:pt x="1194619" y="250723"/>
                </a:cubicBezTo>
                <a:cubicBezTo>
                  <a:pt x="1302415" y="178858"/>
                  <a:pt x="1166875" y="266577"/>
                  <a:pt x="1297858" y="191729"/>
                </a:cubicBezTo>
                <a:cubicBezTo>
                  <a:pt x="1313248" y="182935"/>
                  <a:pt x="1326249" y="170159"/>
                  <a:pt x="1342103" y="162232"/>
                </a:cubicBezTo>
                <a:cubicBezTo>
                  <a:pt x="1365782" y="150393"/>
                  <a:pt x="1392166" y="144575"/>
                  <a:pt x="1415845" y="132736"/>
                </a:cubicBezTo>
                <a:cubicBezTo>
                  <a:pt x="1431699" y="124809"/>
                  <a:pt x="1443798" y="110221"/>
                  <a:pt x="1460090" y="103239"/>
                </a:cubicBezTo>
                <a:cubicBezTo>
                  <a:pt x="1478721" y="95254"/>
                  <a:pt x="1499669" y="94314"/>
                  <a:pt x="1519084" y="88490"/>
                </a:cubicBezTo>
                <a:cubicBezTo>
                  <a:pt x="1548865" y="79556"/>
                  <a:pt x="1607574" y="58994"/>
                  <a:pt x="1607574" y="58994"/>
                </a:cubicBezTo>
                <a:cubicBezTo>
                  <a:pt x="1622322" y="49162"/>
                  <a:pt x="1635621" y="36696"/>
                  <a:pt x="1651819" y="29497"/>
                </a:cubicBezTo>
                <a:cubicBezTo>
                  <a:pt x="1680232" y="16869"/>
                  <a:pt x="1740310" y="0"/>
                  <a:pt x="1740310" y="0"/>
                </a:cubicBezTo>
                <a:cubicBezTo>
                  <a:pt x="1715858" y="36677"/>
                  <a:pt x="1697355" y="60468"/>
                  <a:pt x="1681316" y="103239"/>
                </a:cubicBezTo>
                <a:cubicBezTo>
                  <a:pt x="1674199" y="122218"/>
                  <a:pt x="1672136" y="142742"/>
                  <a:pt x="1666568" y="162232"/>
                </a:cubicBezTo>
                <a:cubicBezTo>
                  <a:pt x="1657398" y="194327"/>
                  <a:pt x="1641050" y="239252"/>
                  <a:pt x="1622322" y="265471"/>
                </a:cubicBezTo>
                <a:cubicBezTo>
                  <a:pt x="1610199" y="282443"/>
                  <a:pt x="1592825" y="294968"/>
                  <a:pt x="1578077" y="309716"/>
                </a:cubicBezTo>
                <a:cubicBezTo>
                  <a:pt x="1551038" y="390834"/>
                  <a:pt x="1579575" y="318157"/>
                  <a:pt x="1533832" y="398207"/>
                </a:cubicBezTo>
                <a:cubicBezTo>
                  <a:pt x="1522924" y="417296"/>
                  <a:pt x="1518410" y="440310"/>
                  <a:pt x="1504335" y="457200"/>
                </a:cubicBezTo>
                <a:cubicBezTo>
                  <a:pt x="1492987" y="470817"/>
                  <a:pt x="1474838" y="476865"/>
                  <a:pt x="1460090" y="486697"/>
                </a:cubicBezTo>
                <a:lnTo>
                  <a:pt x="1401097" y="575187"/>
                </a:lnTo>
                <a:cubicBezTo>
                  <a:pt x="1391265" y="589935"/>
                  <a:pt x="1384134" y="606898"/>
                  <a:pt x="1371600" y="619432"/>
                </a:cubicBezTo>
                <a:cubicBezTo>
                  <a:pt x="1342103" y="648929"/>
                  <a:pt x="1317819" y="684785"/>
                  <a:pt x="1283110" y="707923"/>
                </a:cubicBezTo>
                <a:cubicBezTo>
                  <a:pt x="1268361" y="717755"/>
                  <a:pt x="1252481" y="726071"/>
                  <a:pt x="1238864" y="737419"/>
                </a:cubicBezTo>
                <a:cubicBezTo>
                  <a:pt x="1222841" y="750772"/>
                  <a:pt x="1211083" y="768860"/>
                  <a:pt x="1194619" y="781665"/>
                </a:cubicBezTo>
                <a:cubicBezTo>
                  <a:pt x="1166636" y="803430"/>
                  <a:pt x="1135626" y="820994"/>
                  <a:pt x="1106129" y="840658"/>
                </a:cubicBezTo>
                <a:lnTo>
                  <a:pt x="1061884" y="870155"/>
                </a:lnTo>
                <a:cubicBezTo>
                  <a:pt x="1047136" y="879987"/>
                  <a:pt x="1034455" y="894047"/>
                  <a:pt x="1017639" y="899652"/>
                </a:cubicBezTo>
                <a:lnTo>
                  <a:pt x="973393" y="914400"/>
                </a:lnTo>
                <a:cubicBezTo>
                  <a:pt x="940777" y="947016"/>
                  <a:pt x="925968" y="967609"/>
                  <a:pt x="884903" y="988142"/>
                </a:cubicBezTo>
                <a:cubicBezTo>
                  <a:pt x="870998" y="995094"/>
                  <a:pt x="855406" y="997974"/>
                  <a:pt x="840658" y="1002890"/>
                </a:cubicBezTo>
                <a:cubicBezTo>
                  <a:pt x="812567" y="1087168"/>
                  <a:pt x="849086" y="1016937"/>
                  <a:pt x="781664" y="1061884"/>
                </a:cubicBezTo>
                <a:cubicBezTo>
                  <a:pt x="764310" y="1073453"/>
                  <a:pt x="753883" y="1093324"/>
                  <a:pt x="737419" y="1106129"/>
                </a:cubicBezTo>
                <a:cubicBezTo>
                  <a:pt x="709436" y="1127894"/>
                  <a:pt x="673996" y="1140056"/>
                  <a:pt x="648929" y="1165123"/>
                </a:cubicBezTo>
                <a:cubicBezTo>
                  <a:pt x="616313" y="1197739"/>
                  <a:pt x="601504" y="1218333"/>
                  <a:pt x="560439" y="1238865"/>
                </a:cubicBezTo>
                <a:cubicBezTo>
                  <a:pt x="546534" y="1245817"/>
                  <a:pt x="530942" y="1248697"/>
                  <a:pt x="516193" y="1253613"/>
                </a:cubicBezTo>
                <a:cubicBezTo>
                  <a:pt x="448835" y="1298519"/>
                  <a:pt x="496288" y="1274048"/>
                  <a:pt x="412955" y="1297858"/>
                </a:cubicBezTo>
                <a:cubicBezTo>
                  <a:pt x="398007" y="1302129"/>
                  <a:pt x="383658" y="1308336"/>
                  <a:pt x="368710" y="1312607"/>
                </a:cubicBezTo>
                <a:cubicBezTo>
                  <a:pt x="349220" y="1318176"/>
                  <a:pt x="329206" y="1321787"/>
                  <a:pt x="309716" y="1327355"/>
                </a:cubicBezTo>
                <a:cubicBezTo>
                  <a:pt x="294768" y="1331626"/>
                  <a:pt x="280861" y="1339904"/>
                  <a:pt x="265471" y="1342103"/>
                </a:cubicBezTo>
                <a:cubicBezTo>
                  <a:pt x="211716" y="1349782"/>
                  <a:pt x="157316" y="1351936"/>
                  <a:pt x="103239" y="1356852"/>
                </a:cubicBezTo>
                <a:lnTo>
                  <a:pt x="0" y="137160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75000"/>
                </a:schemeClr>
              </a:gs>
              <a:gs pos="12000">
                <a:srgbClr val="FF9900"/>
              </a:gs>
              <a:gs pos="30000">
                <a:srgbClr val="FF0000"/>
              </a:gs>
              <a:gs pos="45000">
                <a:srgbClr val="FF9900"/>
              </a:gs>
              <a:gs pos="77000">
                <a:srgbClr val="FF0000"/>
              </a:gs>
              <a:gs pos="100000">
                <a:srgbClr val="FF9900"/>
              </a:gs>
            </a:gsLst>
            <a:lin ang="3600000" scaled="0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267744" y="2932383"/>
            <a:ext cx="2197509" cy="1799913"/>
          </a:xfrm>
          <a:custGeom>
            <a:avLst/>
            <a:gdLst>
              <a:gd name="connsiteX0" fmla="*/ 2109019 w 2197509"/>
              <a:gd name="connsiteY0" fmla="*/ 1784555 h 1799913"/>
              <a:gd name="connsiteX1" fmla="*/ 2094271 w 2197509"/>
              <a:gd name="connsiteY1" fmla="*/ 1637071 h 1799913"/>
              <a:gd name="connsiteX2" fmla="*/ 2064774 w 2197509"/>
              <a:gd name="connsiteY2" fmla="*/ 1578078 h 1799913"/>
              <a:gd name="connsiteX3" fmla="*/ 2050026 w 2197509"/>
              <a:gd name="connsiteY3" fmla="*/ 1430594 h 1799913"/>
              <a:gd name="connsiteX4" fmla="*/ 2020529 w 2197509"/>
              <a:gd name="connsiteY4" fmla="*/ 1297858 h 1799913"/>
              <a:gd name="connsiteX5" fmla="*/ 1961535 w 2197509"/>
              <a:gd name="connsiteY5" fmla="*/ 1165123 h 1799913"/>
              <a:gd name="connsiteX6" fmla="*/ 1917290 w 2197509"/>
              <a:gd name="connsiteY6" fmla="*/ 1135626 h 1799913"/>
              <a:gd name="connsiteX7" fmla="*/ 1858296 w 2197509"/>
              <a:gd name="connsiteY7" fmla="*/ 1047136 h 1799913"/>
              <a:gd name="connsiteX8" fmla="*/ 1828800 w 2197509"/>
              <a:gd name="connsiteY8" fmla="*/ 1002891 h 1799913"/>
              <a:gd name="connsiteX9" fmla="*/ 1769806 w 2197509"/>
              <a:gd name="connsiteY9" fmla="*/ 973394 h 1799913"/>
              <a:gd name="connsiteX10" fmla="*/ 1681316 w 2197509"/>
              <a:gd name="connsiteY10" fmla="*/ 914400 h 1799913"/>
              <a:gd name="connsiteX11" fmla="*/ 1519084 w 2197509"/>
              <a:gd name="connsiteY11" fmla="*/ 870155 h 1799913"/>
              <a:gd name="connsiteX12" fmla="*/ 1474838 w 2197509"/>
              <a:gd name="connsiteY12" fmla="*/ 855407 h 1799913"/>
              <a:gd name="connsiteX13" fmla="*/ 1401096 w 2197509"/>
              <a:gd name="connsiteY13" fmla="*/ 840658 h 1799913"/>
              <a:gd name="connsiteX14" fmla="*/ 1356851 w 2197509"/>
              <a:gd name="connsiteY14" fmla="*/ 825910 h 1799913"/>
              <a:gd name="connsiteX15" fmla="*/ 1253613 w 2197509"/>
              <a:gd name="connsiteY15" fmla="*/ 811162 h 1799913"/>
              <a:gd name="connsiteX16" fmla="*/ 1150374 w 2197509"/>
              <a:gd name="connsiteY16" fmla="*/ 781665 h 1799913"/>
              <a:gd name="connsiteX17" fmla="*/ 1076632 w 2197509"/>
              <a:gd name="connsiteY17" fmla="*/ 766916 h 1799913"/>
              <a:gd name="connsiteX18" fmla="*/ 752167 w 2197509"/>
              <a:gd name="connsiteY18" fmla="*/ 693174 h 1799913"/>
              <a:gd name="connsiteX19" fmla="*/ 707922 w 2197509"/>
              <a:gd name="connsiteY19" fmla="*/ 678426 h 1799913"/>
              <a:gd name="connsiteX20" fmla="*/ 530942 w 2197509"/>
              <a:gd name="connsiteY20" fmla="*/ 648929 h 1799913"/>
              <a:gd name="connsiteX21" fmla="*/ 427703 w 2197509"/>
              <a:gd name="connsiteY21" fmla="*/ 589936 h 1799913"/>
              <a:gd name="connsiteX22" fmla="*/ 383458 w 2197509"/>
              <a:gd name="connsiteY22" fmla="*/ 575187 h 1799913"/>
              <a:gd name="connsiteX23" fmla="*/ 309716 w 2197509"/>
              <a:gd name="connsiteY23" fmla="*/ 486697 h 1799913"/>
              <a:gd name="connsiteX24" fmla="*/ 294967 w 2197509"/>
              <a:gd name="connsiteY24" fmla="*/ 442452 h 1799913"/>
              <a:gd name="connsiteX25" fmla="*/ 265471 w 2197509"/>
              <a:gd name="connsiteY25" fmla="*/ 398207 h 1799913"/>
              <a:gd name="connsiteX26" fmla="*/ 250722 w 2197509"/>
              <a:gd name="connsiteY26" fmla="*/ 353962 h 1799913"/>
              <a:gd name="connsiteX27" fmla="*/ 221226 w 2197509"/>
              <a:gd name="connsiteY27" fmla="*/ 309716 h 1799913"/>
              <a:gd name="connsiteX28" fmla="*/ 206477 w 2197509"/>
              <a:gd name="connsiteY28" fmla="*/ 265471 h 1799913"/>
              <a:gd name="connsiteX29" fmla="*/ 162232 w 2197509"/>
              <a:gd name="connsiteY29" fmla="*/ 221226 h 1799913"/>
              <a:gd name="connsiteX30" fmla="*/ 132735 w 2197509"/>
              <a:gd name="connsiteY30" fmla="*/ 176981 h 1799913"/>
              <a:gd name="connsiteX31" fmla="*/ 58993 w 2197509"/>
              <a:gd name="connsiteY31" fmla="*/ 44245 h 1799913"/>
              <a:gd name="connsiteX32" fmla="*/ 29496 w 2197509"/>
              <a:gd name="connsiteY32" fmla="*/ 0 h 1799913"/>
              <a:gd name="connsiteX33" fmla="*/ 0 w 2197509"/>
              <a:gd name="connsiteY33" fmla="*/ 44245 h 1799913"/>
              <a:gd name="connsiteX34" fmla="*/ 58993 w 2197509"/>
              <a:gd name="connsiteY34" fmla="*/ 235974 h 1799913"/>
              <a:gd name="connsiteX35" fmla="*/ 88490 w 2197509"/>
              <a:gd name="connsiteY35" fmla="*/ 324465 h 1799913"/>
              <a:gd name="connsiteX36" fmla="*/ 117987 w 2197509"/>
              <a:gd name="connsiteY36" fmla="*/ 412955 h 1799913"/>
              <a:gd name="connsiteX37" fmla="*/ 132735 w 2197509"/>
              <a:gd name="connsiteY37" fmla="*/ 457200 h 1799913"/>
              <a:gd name="connsiteX38" fmla="*/ 162232 w 2197509"/>
              <a:gd name="connsiteY38" fmla="*/ 501445 h 1799913"/>
              <a:gd name="connsiteX39" fmla="*/ 206477 w 2197509"/>
              <a:gd name="connsiteY39" fmla="*/ 634181 h 1799913"/>
              <a:gd name="connsiteX40" fmla="*/ 221226 w 2197509"/>
              <a:gd name="connsiteY40" fmla="*/ 678426 h 1799913"/>
              <a:gd name="connsiteX41" fmla="*/ 250722 w 2197509"/>
              <a:gd name="connsiteY41" fmla="*/ 722671 h 1799913"/>
              <a:gd name="connsiteX42" fmla="*/ 339213 w 2197509"/>
              <a:gd name="connsiteY42" fmla="*/ 899652 h 1799913"/>
              <a:gd name="connsiteX43" fmla="*/ 383458 w 2197509"/>
              <a:gd name="connsiteY43" fmla="*/ 929149 h 1799913"/>
              <a:gd name="connsiteX44" fmla="*/ 471948 w 2197509"/>
              <a:gd name="connsiteY44" fmla="*/ 958645 h 1799913"/>
              <a:gd name="connsiteX45" fmla="*/ 589935 w 2197509"/>
              <a:gd name="connsiteY45" fmla="*/ 988142 h 1799913"/>
              <a:gd name="connsiteX46" fmla="*/ 766916 w 2197509"/>
              <a:gd name="connsiteY46" fmla="*/ 1002891 h 1799913"/>
              <a:gd name="connsiteX47" fmla="*/ 899651 w 2197509"/>
              <a:gd name="connsiteY47" fmla="*/ 1017639 h 1799913"/>
              <a:gd name="connsiteX48" fmla="*/ 958645 w 2197509"/>
              <a:gd name="connsiteY48" fmla="*/ 1032387 h 1799913"/>
              <a:gd name="connsiteX49" fmla="*/ 1106129 w 2197509"/>
              <a:gd name="connsiteY49" fmla="*/ 1061884 h 1799913"/>
              <a:gd name="connsiteX50" fmla="*/ 1194619 w 2197509"/>
              <a:gd name="connsiteY50" fmla="*/ 1091381 h 1799913"/>
              <a:gd name="connsiteX51" fmla="*/ 1253613 w 2197509"/>
              <a:gd name="connsiteY51" fmla="*/ 1120878 h 1799913"/>
              <a:gd name="connsiteX52" fmla="*/ 1297858 w 2197509"/>
              <a:gd name="connsiteY52" fmla="*/ 1165123 h 1799913"/>
              <a:gd name="connsiteX53" fmla="*/ 1386348 w 2197509"/>
              <a:gd name="connsiteY53" fmla="*/ 1224116 h 1799913"/>
              <a:gd name="connsiteX54" fmla="*/ 1430593 w 2197509"/>
              <a:gd name="connsiteY54" fmla="*/ 1253613 h 1799913"/>
              <a:gd name="connsiteX55" fmla="*/ 1460090 w 2197509"/>
              <a:gd name="connsiteY55" fmla="*/ 1297858 h 1799913"/>
              <a:gd name="connsiteX56" fmla="*/ 1504335 w 2197509"/>
              <a:gd name="connsiteY56" fmla="*/ 1327355 h 1799913"/>
              <a:gd name="connsiteX57" fmla="*/ 1519084 w 2197509"/>
              <a:gd name="connsiteY57" fmla="*/ 1371600 h 1799913"/>
              <a:gd name="connsiteX58" fmla="*/ 1578077 w 2197509"/>
              <a:gd name="connsiteY58" fmla="*/ 1460091 h 1799913"/>
              <a:gd name="connsiteX59" fmla="*/ 1607574 w 2197509"/>
              <a:gd name="connsiteY59" fmla="*/ 1504336 h 1799913"/>
              <a:gd name="connsiteX60" fmla="*/ 1740309 w 2197509"/>
              <a:gd name="connsiteY60" fmla="*/ 1622323 h 1799913"/>
              <a:gd name="connsiteX61" fmla="*/ 1784555 w 2197509"/>
              <a:gd name="connsiteY61" fmla="*/ 1666568 h 1799913"/>
              <a:gd name="connsiteX62" fmla="*/ 1843548 w 2197509"/>
              <a:gd name="connsiteY62" fmla="*/ 1696065 h 1799913"/>
              <a:gd name="connsiteX63" fmla="*/ 1887793 w 2197509"/>
              <a:gd name="connsiteY63" fmla="*/ 1725562 h 1799913"/>
              <a:gd name="connsiteX64" fmla="*/ 1976284 w 2197509"/>
              <a:gd name="connsiteY64" fmla="*/ 1755058 h 1799913"/>
              <a:gd name="connsiteX65" fmla="*/ 2064774 w 2197509"/>
              <a:gd name="connsiteY65" fmla="*/ 1784555 h 1799913"/>
              <a:gd name="connsiteX66" fmla="*/ 2197509 w 2197509"/>
              <a:gd name="connsiteY66" fmla="*/ 1799303 h 1799913"/>
              <a:gd name="connsiteX67" fmla="*/ 2109019 w 2197509"/>
              <a:gd name="connsiteY67" fmla="*/ 1784555 h 179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197509" h="1799913">
                <a:moveTo>
                  <a:pt x="2109019" y="1784555"/>
                </a:moveTo>
                <a:cubicBezTo>
                  <a:pt x="2104103" y="1735394"/>
                  <a:pt x="2104623" y="1685381"/>
                  <a:pt x="2094271" y="1637071"/>
                </a:cubicBezTo>
                <a:cubicBezTo>
                  <a:pt x="2089664" y="1615574"/>
                  <a:pt x="2069381" y="1599575"/>
                  <a:pt x="2064774" y="1578078"/>
                </a:cubicBezTo>
                <a:cubicBezTo>
                  <a:pt x="2054422" y="1529768"/>
                  <a:pt x="2056556" y="1479567"/>
                  <a:pt x="2050026" y="1430594"/>
                </a:cubicBezTo>
                <a:cubicBezTo>
                  <a:pt x="2046659" y="1405342"/>
                  <a:pt x="2028938" y="1325889"/>
                  <a:pt x="2020529" y="1297858"/>
                </a:cubicBezTo>
                <a:cubicBezTo>
                  <a:pt x="2008011" y="1256133"/>
                  <a:pt x="1995404" y="1198992"/>
                  <a:pt x="1961535" y="1165123"/>
                </a:cubicBezTo>
                <a:cubicBezTo>
                  <a:pt x="1949001" y="1152589"/>
                  <a:pt x="1932038" y="1145458"/>
                  <a:pt x="1917290" y="1135626"/>
                </a:cubicBezTo>
                <a:cubicBezTo>
                  <a:pt x="1891372" y="1057869"/>
                  <a:pt x="1919673" y="1120788"/>
                  <a:pt x="1858296" y="1047136"/>
                </a:cubicBezTo>
                <a:cubicBezTo>
                  <a:pt x="1846949" y="1033519"/>
                  <a:pt x="1842417" y="1014238"/>
                  <a:pt x="1828800" y="1002891"/>
                </a:cubicBezTo>
                <a:cubicBezTo>
                  <a:pt x="1811910" y="988816"/>
                  <a:pt x="1788659" y="984706"/>
                  <a:pt x="1769806" y="973394"/>
                </a:cubicBezTo>
                <a:cubicBezTo>
                  <a:pt x="1739407" y="955155"/>
                  <a:pt x="1714947" y="925611"/>
                  <a:pt x="1681316" y="914400"/>
                </a:cubicBezTo>
                <a:cubicBezTo>
                  <a:pt x="1491492" y="851125"/>
                  <a:pt x="1685840" y="911843"/>
                  <a:pt x="1519084" y="870155"/>
                </a:cubicBezTo>
                <a:cubicBezTo>
                  <a:pt x="1504002" y="866385"/>
                  <a:pt x="1489920" y="859178"/>
                  <a:pt x="1474838" y="855407"/>
                </a:cubicBezTo>
                <a:cubicBezTo>
                  <a:pt x="1450519" y="849327"/>
                  <a:pt x="1425415" y="846738"/>
                  <a:pt x="1401096" y="840658"/>
                </a:cubicBezTo>
                <a:cubicBezTo>
                  <a:pt x="1386014" y="836887"/>
                  <a:pt x="1372095" y="828959"/>
                  <a:pt x="1356851" y="825910"/>
                </a:cubicBezTo>
                <a:cubicBezTo>
                  <a:pt x="1322764" y="819093"/>
                  <a:pt x="1288026" y="816078"/>
                  <a:pt x="1253613" y="811162"/>
                </a:cubicBezTo>
                <a:cubicBezTo>
                  <a:pt x="1204337" y="794736"/>
                  <a:pt x="1205936" y="794012"/>
                  <a:pt x="1150374" y="781665"/>
                </a:cubicBezTo>
                <a:cubicBezTo>
                  <a:pt x="1125903" y="776227"/>
                  <a:pt x="1100735" y="773803"/>
                  <a:pt x="1076632" y="766916"/>
                </a:cubicBezTo>
                <a:cubicBezTo>
                  <a:pt x="812474" y="691442"/>
                  <a:pt x="1087152" y="744711"/>
                  <a:pt x="752167" y="693174"/>
                </a:cubicBezTo>
                <a:cubicBezTo>
                  <a:pt x="737419" y="688258"/>
                  <a:pt x="723217" y="681207"/>
                  <a:pt x="707922" y="678426"/>
                </a:cubicBezTo>
                <a:cubicBezTo>
                  <a:pt x="652482" y="668346"/>
                  <a:pt x="586114" y="669618"/>
                  <a:pt x="530942" y="648929"/>
                </a:cubicBezTo>
                <a:cubicBezTo>
                  <a:pt x="427512" y="610143"/>
                  <a:pt x="513284" y="632728"/>
                  <a:pt x="427703" y="589936"/>
                </a:cubicBezTo>
                <a:cubicBezTo>
                  <a:pt x="413798" y="582983"/>
                  <a:pt x="398206" y="580103"/>
                  <a:pt x="383458" y="575187"/>
                </a:cubicBezTo>
                <a:cubicBezTo>
                  <a:pt x="350840" y="542569"/>
                  <a:pt x="330250" y="527763"/>
                  <a:pt x="309716" y="486697"/>
                </a:cubicBezTo>
                <a:cubicBezTo>
                  <a:pt x="302763" y="472792"/>
                  <a:pt x="301919" y="456357"/>
                  <a:pt x="294967" y="442452"/>
                </a:cubicBezTo>
                <a:cubicBezTo>
                  <a:pt x="287040" y="426598"/>
                  <a:pt x="273398" y="414061"/>
                  <a:pt x="265471" y="398207"/>
                </a:cubicBezTo>
                <a:cubicBezTo>
                  <a:pt x="258519" y="384302"/>
                  <a:pt x="257674" y="367867"/>
                  <a:pt x="250722" y="353962"/>
                </a:cubicBezTo>
                <a:cubicBezTo>
                  <a:pt x="242795" y="338108"/>
                  <a:pt x="229153" y="325570"/>
                  <a:pt x="221226" y="309716"/>
                </a:cubicBezTo>
                <a:cubicBezTo>
                  <a:pt x="214274" y="295811"/>
                  <a:pt x="215101" y="278406"/>
                  <a:pt x="206477" y="265471"/>
                </a:cubicBezTo>
                <a:cubicBezTo>
                  <a:pt x="194907" y="248117"/>
                  <a:pt x="175585" y="237249"/>
                  <a:pt x="162232" y="221226"/>
                </a:cubicBezTo>
                <a:cubicBezTo>
                  <a:pt x="150884" y="207609"/>
                  <a:pt x="142567" y="191729"/>
                  <a:pt x="132735" y="176981"/>
                </a:cubicBezTo>
                <a:cubicBezTo>
                  <a:pt x="106777" y="99105"/>
                  <a:pt x="126610" y="145670"/>
                  <a:pt x="58993" y="44245"/>
                </a:cubicBezTo>
                <a:lnTo>
                  <a:pt x="29496" y="0"/>
                </a:lnTo>
                <a:cubicBezTo>
                  <a:pt x="19664" y="14748"/>
                  <a:pt x="0" y="26520"/>
                  <a:pt x="0" y="44245"/>
                </a:cubicBezTo>
                <a:cubicBezTo>
                  <a:pt x="0" y="106205"/>
                  <a:pt x="37895" y="177954"/>
                  <a:pt x="58993" y="235974"/>
                </a:cubicBezTo>
                <a:cubicBezTo>
                  <a:pt x="69619" y="265195"/>
                  <a:pt x="78658" y="294968"/>
                  <a:pt x="88490" y="324465"/>
                </a:cubicBezTo>
                <a:lnTo>
                  <a:pt x="117987" y="412955"/>
                </a:lnTo>
                <a:cubicBezTo>
                  <a:pt x="122903" y="427703"/>
                  <a:pt x="124112" y="444265"/>
                  <a:pt x="132735" y="457200"/>
                </a:cubicBezTo>
                <a:lnTo>
                  <a:pt x="162232" y="501445"/>
                </a:lnTo>
                <a:lnTo>
                  <a:pt x="206477" y="634181"/>
                </a:lnTo>
                <a:cubicBezTo>
                  <a:pt x="211393" y="648929"/>
                  <a:pt x="212603" y="665491"/>
                  <a:pt x="221226" y="678426"/>
                </a:cubicBezTo>
                <a:cubicBezTo>
                  <a:pt x="231058" y="693174"/>
                  <a:pt x="243523" y="706474"/>
                  <a:pt x="250722" y="722671"/>
                </a:cubicBezTo>
                <a:cubicBezTo>
                  <a:pt x="275519" y="778464"/>
                  <a:pt x="281113" y="860918"/>
                  <a:pt x="339213" y="899652"/>
                </a:cubicBezTo>
                <a:cubicBezTo>
                  <a:pt x="353961" y="909484"/>
                  <a:pt x="367260" y="921950"/>
                  <a:pt x="383458" y="929149"/>
                </a:cubicBezTo>
                <a:cubicBezTo>
                  <a:pt x="411870" y="941777"/>
                  <a:pt x="442451" y="948813"/>
                  <a:pt x="471948" y="958645"/>
                </a:cubicBezTo>
                <a:cubicBezTo>
                  <a:pt x="518909" y="974299"/>
                  <a:pt x="534915" y="981669"/>
                  <a:pt x="589935" y="988142"/>
                </a:cubicBezTo>
                <a:cubicBezTo>
                  <a:pt x="648728" y="995059"/>
                  <a:pt x="707984" y="997278"/>
                  <a:pt x="766916" y="1002891"/>
                </a:cubicBezTo>
                <a:cubicBezTo>
                  <a:pt x="811233" y="1007112"/>
                  <a:pt x="855406" y="1012723"/>
                  <a:pt x="899651" y="1017639"/>
                </a:cubicBezTo>
                <a:cubicBezTo>
                  <a:pt x="919316" y="1022555"/>
                  <a:pt x="938825" y="1028140"/>
                  <a:pt x="958645" y="1032387"/>
                </a:cubicBezTo>
                <a:cubicBezTo>
                  <a:pt x="1007667" y="1042892"/>
                  <a:pt x="1058567" y="1046030"/>
                  <a:pt x="1106129" y="1061884"/>
                </a:cubicBezTo>
                <a:cubicBezTo>
                  <a:pt x="1135626" y="1071716"/>
                  <a:pt x="1166809" y="1077476"/>
                  <a:pt x="1194619" y="1091381"/>
                </a:cubicBezTo>
                <a:cubicBezTo>
                  <a:pt x="1214284" y="1101213"/>
                  <a:pt x="1235722" y="1108099"/>
                  <a:pt x="1253613" y="1120878"/>
                </a:cubicBezTo>
                <a:cubicBezTo>
                  <a:pt x="1270585" y="1133001"/>
                  <a:pt x="1281394" y="1152318"/>
                  <a:pt x="1297858" y="1165123"/>
                </a:cubicBezTo>
                <a:cubicBezTo>
                  <a:pt x="1325841" y="1186887"/>
                  <a:pt x="1356851" y="1204452"/>
                  <a:pt x="1386348" y="1224116"/>
                </a:cubicBezTo>
                <a:lnTo>
                  <a:pt x="1430593" y="1253613"/>
                </a:lnTo>
                <a:cubicBezTo>
                  <a:pt x="1440425" y="1268361"/>
                  <a:pt x="1447556" y="1285324"/>
                  <a:pt x="1460090" y="1297858"/>
                </a:cubicBezTo>
                <a:cubicBezTo>
                  <a:pt x="1472624" y="1310392"/>
                  <a:pt x="1493262" y="1313514"/>
                  <a:pt x="1504335" y="1327355"/>
                </a:cubicBezTo>
                <a:cubicBezTo>
                  <a:pt x="1514047" y="1339494"/>
                  <a:pt x="1511534" y="1358010"/>
                  <a:pt x="1519084" y="1371600"/>
                </a:cubicBezTo>
                <a:cubicBezTo>
                  <a:pt x="1536300" y="1402590"/>
                  <a:pt x="1558413" y="1430594"/>
                  <a:pt x="1578077" y="1460091"/>
                </a:cubicBezTo>
                <a:cubicBezTo>
                  <a:pt x="1587909" y="1474839"/>
                  <a:pt x="1592826" y="1494504"/>
                  <a:pt x="1607574" y="1504336"/>
                </a:cubicBezTo>
                <a:cubicBezTo>
                  <a:pt x="1686528" y="1556973"/>
                  <a:pt x="1639283" y="1521298"/>
                  <a:pt x="1740309" y="1622323"/>
                </a:cubicBezTo>
                <a:cubicBezTo>
                  <a:pt x="1755058" y="1637071"/>
                  <a:pt x="1765900" y="1657240"/>
                  <a:pt x="1784555" y="1666568"/>
                </a:cubicBezTo>
                <a:cubicBezTo>
                  <a:pt x="1804219" y="1676400"/>
                  <a:pt x="1824459" y="1685157"/>
                  <a:pt x="1843548" y="1696065"/>
                </a:cubicBezTo>
                <a:cubicBezTo>
                  <a:pt x="1858938" y="1704859"/>
                  <a:pt x="1871595" y="1718363"/>
                  <a:pt x="1887793" y="1725562"/>
                </a:cubicBezTo>
                <a:cubicBezTo>
                  <a:pt x="1916206" y="1738190"/>
                  <a:pt x="1946787" y="1745226"/>
                  <a:pt x="1976284" y="1755058"/>
                </a:cubicBezTo>
                <a:lnTo>
                  <a:pt x="2064774" y="1784555"/>
                </a:lnTo>
                <a:cubicBezTo>
                  <a:pt x="2187639" y="1799913"/>
                  <a:pt x="2143126" y="1799303"/>
                  <a:pt x="2197509" y="1799303"/>
                </a:cubicBezTo>
                <a:lnTo>
                  <a:pt x="2109019" y="1784555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75000"/>
                </a:schemeClr>
              </a:gs>
              <a:gs pos="12000">
                <a:srgbClr val="FF9900"/>
              </a:gs>
              <a:gs pos="30000">
                <a:srgbClr val="FF0000"/>
              </a:gs>
              <a:gs pos="45000">
                <a:srgbClr val="FF9900"/>
              </a:gs>
              <a:gs pos="77000">
                <a:srgbClr val="FF0000"/>
              </a:gs>
              <a:gs pos="100000">
                <a:srgbClr val="FF9900"/>
              </a:gs>
            </a:gsLst>
            <a:lin ang="3600000" scaled="0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362015" y="2420888"/>
            <a:ext cx="1152930" cy="2310798"/>
          </a:xfrm>
          <a:custGeom>
            <a:avLst/>
            <a:gdLst>
              <a:gd name="connsiteX0" fmla="*/ 44245 w 1152930"/>
              <a:gd name="connsiteY0" fmla="*/ 2251805 h 2310798"/>
              <a:gd name="connsiteX1" fmla="*/ 58993 w 1152930"/>
              <a:gd name="connsiteY1" fmla="*/ 1735611 h 2310798"/>
              <a:gd name="connsiteX2" fmla="*/ 73742 w 1152930"/>
              <a:gd name="connsiteY2" fmla="*/ 1676618 h 2310798"/>
              <a:gd name="connsiteX3" fmla="*/ 88490 w 1152930"/>
              <a:gd name="connsiteY3" fmla="*/ 1588128 h 2310798"/>
              <a:gd name="connsiteX4" fmla="*/ 103238 w 1152930"/>
              <a:gd name="connsiteY4" fmla="*/ 1514386 h 2310798"/>
              <a:gd name="connsiteX5" fmla="*/ 147484 w 1152930"/>
              <a:gd name="connsiteY5" fmla="*/ 1440644 h 2310798"/>
              <a:gd name="connsiteX6" fmla="*/ 176980 w 1152930"/>
              <a:gd name="connsiteY6" fmla="*/ 1307908 h 2310798"/>
              <a:gd name="connsiteX7" fmla="*/ 206477 w 1152930"/>
              <a:gd name="connsiteY7" fmla="*/ 1263663 h 2310798"/>
              <a:gd name="connsiteX8" fmla="*/ 221225 w 1152930"/>
              <a:gd name="connsiteY8" fmla="*/ 1189921 h 2310798"/>
              <a:gd name="connsiteX9" fmla="*/ 309716 w 1152930"/>
              <a:gd name="connsiteY9" fmla="*/ 1071934 h 2310798"/>
              <a:gd name="connsiteX10" fmla="*/ 368709 w 1152930"/>
              <a:gd name="connsiteY10" fmla="*/ 983444 h 2310798"/>
              <a:gd name="connsiteX11" fmla="*/ 383458 w 1152930"/>
              <a:gd name="connsiteY11" fmla="*/ 939198 h 2310798"/>
              <a:gd name="connsiteX12" fmla="*/ 442451 w 1152930"/>
              <a:gd name="connsiteY12" fmla="*/ 894953 h 2310798"/>
              <a:gd name="connsiteX13" fmla="*/ 501445 w 1152930"/>
              <a:gd name="connsiteY13" fmla="*/ 806463 h 2310798"/>
              <a:gd name="connsiteX14" fmla="*/ 545690 w 1152930"/>
              <a:gd name="connsiteY14" fmla="*/ 776966 h 2310798"/>
              <a:gd name="connsiteX15" fmla="*/ 634180 w 1152930"/>
              <a:gd name="connsiteY15" fmla="*/ 688476 h 2310798"/>
              <a:gd name="connsiteX16" fmla="*/ 707922 w 1152930"/>
              <a:gd name="connsiteY16" fmla="*/ 614734 h 2310798"/>
              <a:gd name="connsiteX17" fmla="*/ 796413 w 1152930"/>
              <a:gd name="connsiteY17" fmla="*/ 526244 h 2310798"/>
              <a:gd name="connsiteX18" fmla="*/ 914400 w 1152930"/>
              <a:gd name="connsiteY18" fmla="*/ 364011 h 2310798"/>
              <a:gd name="connsiteX19" fmla="*/ 973393 w 1152930"/>
              <a:gd name="connsiteY19" fmla="*/ 275521 h 2310798"/>
              <a:gd name="connsiteX20" fmla="*/ 1017638 w 1152930"/>
              <a:gd name="connsiteY20" fmla="*/ 172282 h 2310798"/>
              <a:gd name="connsiteX21" fmla="*/ 1047135 w 1152930"/>
              <a:gd name="connsiteY21" fmla="*/ 128037 h 2310798"/>
              <a:gd name="connsiteX22" fmla="*/ 1120877 w 1152930"/>
              <a:gd name="connsiteY22" fmla="*/ 24798 h 2310798"/>
              <a:gd name="connsiteX23" fmla="*/ 1150374 w 1152930"/>
              <a:gd name="connsiteY23" fmla="*/ 69044 h 2310798"/>
              <a:gd name="connsiteX24" fmla="*/ 1135625 w 1152930"/>
              <a:gd name="connsiteY24" fmla="*/ 113289 h 2310798"/>
              <a:gd name="connsiteX25" fmla="*/ 1120877 w 1152930"/>
              <a:gd name="connsiteY25" fmla="*/ 172282 h 2310798"/>
              <a:gd name="connsiteX26" fmla="*/ 1106129 w 1152930"/>
              <a:gd name="connsiteY26" fmla="*/ 275521 h 2310798"/>
              <a:gd name="connsiteX27" fmla="*/ 1076632 w 1152930"/>
              <a:gd name="connsiteY27" fmla="*/ 364011 h 2310798"/>
              <a:gd name="connsiteX28" fmla="*/ 1047135 w 1152930"/>
              <a:gd name="connsiteY28" fmla="*/ 452502 h 2310798"/>
              <a:gd name="connsiteX29" fmla="*/ 1017638 w 1152930"/>
              <a:gd name="connsiteY29" fmla="*/ 540992 h 2310798"/>
              <a:gd name="connsiteX30" fmla="*/ 1002890 w 1152930"/>
              <a:gd name="connsiteY30" fmla="*/ 585237 h 2310798"/>
              <a:gd name="connsiteX31" fmla="*/ 973393 w 1152930"/>
              <a:gd name="connsiteY31" fmla="*/ 629482 h 2310798"/>
              <a:gd name="connsiteX32" fmla="*/ 943896 w 1152930"/>
              <a:gd name="connsiteY32" fmla="*/ 732721 h 2310798"/>
              <a:gd name="connsiteX33" fmla="*/ 914400 w 1152930"/>
              <a:gd name="connsiteY33" fmla="*/ 791715 h 2310798"/>
              <a:gd name="connsiteX34" fmla="*/ 855406 w 1152930"/>
              <a:gd name="connsiteY34" fmla="*/ 939198 h 2310798"/>
              <a:gd name="connsiteX35" fmla="*/ 796413 w 1152930"/>
              <a:gd name="connsiteY35" fmla="*/ 1042437 h 2310798"/>
              <a:gd name="connsiteX36" fmla="*/ 693174 w 1152930"/>
              <a:gd name="connsiteY36" fmla="*/ 1175173 h 2310798"/>
              <a:gd name="connsiteX37" fmla="*/ 648929 w 1152930"/>
              <a:gd name="connsiteY37" fmla="*/ 1263663 h 2310798"/>
              <a:gd name="connsiteX38" fmla="*/ 589935 w 1152930"/>
              <a:gd name="connsiteY38" fmla="*/ 1322657 h 2310798"/>
              <a:gd name="connsiteX39" fmla="*/ 530942 w 1152930"/>
              <a:gd name="connsiteY39" fmla="*/ 1411147 h 2310798"/>
              <a:gd name="connsiteX40" fmla="*/ 501445 w 1152930"/>
              <a:gd name="connsiteY40" fmla="*/ 1455392 h 2310798"/>
              <a:gd name="connsiteX41" fmla="*/ 471948 w 1152930"/>
              <a:gd name="connsiteY41" fmla="*/ 1499637 h 2310798"/>
              <a:gd name="connsiteX42" fmla="*/ 398206 w 1152930"/>
              <a:gd name="connsiteY42" fmla="*/ 1588128 h 2310798"/>
              <a:gd name="connsiteX43" fmla="*/ 383458 w 1152930"/>
              <a:gd name="connsiteY43" fmla="*/ 1632373 h 2310798"/>
              <a:gd name="connsiteX44" fmla="*/ 353961 w 1152930"/>
              <a:gd name="connsiteY44" fmla="*/ 1676618 h 2310798"/>
              <a:gd name="connsiteX45" fmla="*/ 294967 w 1152930"/>
              <a:gd name="connsiteY45" fmla="*/ 1779857 h 2310798"/>
              <a:gd name="connsiteX46" fmla="*/ 250722 w 1152930"/>
              <a:gd name="connsiteY46" fmla="*/ 1868347 h 2310798"/>
              <a:gd name="connsiteX47" fmla="*/ 235974 w 1152930"/>
              <a:gd name="connsiteY47" fmla="*/ 1912592 h 2310798"/>
              <a:gd name="connsiteX48" fmla="*/ 206477 w 1152930"/>
              <a:gd name="connsiteY48" fmla="*/ 1971586 h 2310798"/>
              <a:gd name="connsiteX49" fmla="*/ 176980 w 1152930"/>
              <a:gd name="connsiteY49" fmla="*/ 2060076 h 2310798"/>
              <a:gd name="connsiteX50" fmla="*/ 147484 w 1152930"/>
              <a:gd name="connsiteY50" fmla="*/ 2104321 h 2310798"/>
              <a:gd name="connsiteX51" fmla="*/ 88490 w 1152930"/>
              <a:gd name="connsiteY51" fmla="*/ 2237057 h 2310798"/>
              <a:gd name="connsiteX52" fmla="*/ 58993 w 1152930"/>
              <a:gd name="connsiteY52" fmla="*/ 2310798 h 2310798"/>
              <a:gd name="connsiteX53" fmla="*/ 0 w 1152930"/>
              <a:gd name="connsiteY53" fmla="*/ 2296050 h 231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52930" h="2310798">
                <a:moveTo>
                  <a:pt x="44245" y="2251805"/>
                </a:moveTo>
                <a:cubicBezTo>
                  <a:pt x="49161" y="2079740"/>
                  <a:pt x="50177" y="1907520"/>
                  <a:pt x="58993" y="1735611"/>
                </a:cubicBezTo>
                <a:cubicBezTo>
                  <a:pt x="60031" y="1715368"/>
                  <a:pt x="69767" y="1696494"/>
                  <a:pt x="73742" y="1676618"/>
                </a:cubicBezTo>
                <a:cubicBezTo>
                  <a:pt x="79607" y="1647295"/>
                  <a:pt x="83141" y="1617549"/>
                  <a:pt x="88490" y="1588128"/>
                </a:cubicBezTo>
                <a:cubicBezTo>
                  <a:pt x="92974" y="1563465"/>
                  <a:pt x="93928" y="1537661"/>
                  <a:pt x="103238" y="1514386"/>
                </a:cubicBezTo>
                <a:cubicBezTo>
                  <a:pt x="113884" y="1487770"/>
                  <a:pt x="132735" y="1465225"/>
                  <a:pt x="147484" y="1440644"/>
                </a:cubicBezTo>
                <a:cubicBezTo>
                  <a:pt x="150108" y="1427521"/>
                  <a:pt x="169170" y="1326131"/>
                  <a:pt x="176980" y="1307908"/>
                </a:cubicBezTo>
                <a:cubicBezTo>
                  <a:pt x="183962" y="1291616"/>
                  <a:pt x="196645" y="1278411"/>
                  <a:pt x="206477" y="1263663"/>
                </a:cubicBezTo>
                <a:cubicBezTo>
                  <a:pt x="211393" y="1239082"/>
                  <a:pt x="209341" y="1211992"/>
                  <a:pt x="221225" y="1189921"/>
                </a:cubicBezTo>
                <a:cubicBezTo>
                  <a:pt x="244532" y="1146636"/>
                  <a:pt x="309716" y="1071934"/>
                  <a:pt x="309716" y="1071934"/>
                </a:cubicBezTo>
                <a:cubicBezTo>
                  <a:pt x="344783" y="966731"/>
                  <a:pt x="295060" y="1093918"/>
                  <a:pt x="368709" y="983444"/>
                </a:cubicBezTo>
                <a:cubicBezTo>
                  <a:pt x="377333" y="970509"/>
                  <a:pt x="373505" y="951141"/>
                  <a:pt x="383458" y="939198"/>
                </a:cubicBezTo>
                <a:cubicBezTo>
                  <a:pt x="399194" y="920315"/>
                  <a:pt x="426121" y="913325"/>
                  <a:pt x="442451" y="894953"/>
                </a:cubicBezTo>
                <a:cubicBezTo>
                  <a:pt x="466003" y="868457"/>
                  <a:pt x="471948" y="826128"/>
                  <a:pt x="501445" y="806463"/>
                </a:cubicBezTo>
                <a:cubicBezTo>
                  <a:pt x="516193" y="796631"/>
                  <a:pt x="533156" y="789500"/>
                  <a:pt x="545690" y="776966"/>
                </a:cubicBezTo>
                <a:cubicBezTo>
                  <a:pt x="655450" y="667206"/>
                  <a:pt x="529908" y="757992"/>
                  <a:pt x="634180" y="688476"/>
                </a:cubicBezTo>
                <a:cubicBezTo>
                  <a:pt x="712841" y="570486"/>
                  <a:pt x="609597" y="713060"/>
                  <a:pt x="707922" y="614734"/>
                </a:cubicBezTo>
                <a:cubicBezTo>
                  <a:pt x="817676" y="504979"/>
                  <a:pt x="692144" y="595753"/>
                  <a:pt x="796413" y="526244"/>
                </a:cubicBezTo>
                <a:cubicBezTo>
                  <a:pt x="895538" y="394076"/>
                  <a:pt x="857633" y="449162"/>
                  <a:pt x="914400" y="364011"/>
                </a:cubicBezTo>
                <a:cubicBezTo>
                  <a:pt x="946036" y="269102"/>
                  <a:pt x="904347" y="372185"/>
                  <a:pt x="973393" y="275521"/>
                </a:cubicBezTo>
                <a:cubicBezTo>
                  <a:pt x="1024546" y="203907"/>
                  <a:pt x="985541" y="236477"/>
                  <a:pt x="1017638" y="172282"/>
                </a:cubicBezTo>
                <a:cubicBezTo>
                  <a:pt x="1025565" y="156428"/>
                  <a:pt x="1036832" y="142461"/>
                  <a:pt x="1047135" y="128037"/>
                </a:cubicBezTo>
                <a:cubicBezTo>
                  <a:pt x="1138590" y="0"/>
                  <a:pt x="1051370" y="129059"/>
                  <a:pt x="1120877" y="24798"/>
                </a:cubicBezTo>
                <a:cubicBezTo>
                  <a:pt x="1130709" y="39547"/>
                  <a:pt x="1147460" y="51560"/>
                  <a:pt x="1150374" y="69044"/>
                </a:cubicBezTo>
                <a:cubicBezTo>
                  <a:pt x="1152930" y="84379"/>
                  <a:pt x="1139896" y="98341"/>
                  <a:pt x="1135625" y="113289"/>
                </a:cubicBezTo>
                <a:cubicBezTo>
                  <a:pt x="1130056" y="132779"/>
                  <a:pt x="1124503" y="152339"/>
                  <a:pt x="1120877" y="172282"/>
                </a:cubicBezTo>
                <a:cubicBezTo>
                  <a:pt x="1114659" y="206484"/>
                  <a:pt x="1113946" y="241649"/>
                  <a:pt x="1106129" y="275521"/>
                </a:cubicBezTo>
                <a:cubicBezTo>
                  <a:pt x="1099138" y="305817"/>
                  <a:pt x="1086464" y="334514"/>
                  <a:pt x="1076632" y="364011"/>
                </a:cubicBezTo>
                <a:lnTo>
                  <a:pt x="1047135" y="452502"/>
                </a:lnTo>
                <a:lnTo>
                  <a:pt x="1017638" y="540992"/>
                </a:lnTo>
                <a:cubicBezTo>
                  <a:pt x="1012722" y="555740"/>
                  <a:pt x="1011513" y="572302"/>
                  <a:pt x="1002890" y="585237"/>
                </a:cubicBezTo>
                <a:lnTo>
                  <a:pt x="973393" y="629482"/>
                </a:lnTo>
                <a:cubicBezTo>
                  <a:pt x="965907" y="659428"/>
                  <a:pt x="956594" y="703092"/>
                  <a:pt x="943896" y="732721"/>
                </a:cubicBezTo>
                <a:cubicBezTo>
                  <a:pt x="935235" y="752929"/>
                  <a:pt x="922565" y="771302"/>
                  <a:pt x="914400" y="791715"/>
                </a:cubicBezTo>
                <a:cubicBezTo>
                  <a:pt x="841510" y="973943"/>
                  <a:pt x="924576" y="800861"/>
                  <a:pt x="855406" y="939198"/>
                </a:cubicBezTo>
                <a:cubicBezTo>
                  <a:pt x="829607" y="1042396"/>
                  <a:pt x="861157" y="959195"/>
                  <a:pt x="796413" y="1042437"/>
                </a:cubicBezTo>
                <a:cubicBezTo>
                  <a:pt x="672927" y="1201204"/>
                  <a:pt x="793623" y="1074724"/>
                  <a:pt x="693174" y="1175173"/>
                </a:cubicBezTo>
                <a:cubicBezTo>
                  <a:pt x="678899" y="1217995"/>
                  <a:pt x="680116" y="1227277"/>
                  <a:pt x="648929" y="1263663"/>
                </a:cubicBezTo>
                <a:cubicBezTo>
                  <a:pt x="630831" y="1284778"/>
                  <a:pt x="607308" y="1300941"/>
                  <a:pt x="589935" y="1322657"/>
                </a:cubicBezTo>
                <a:cubicBezTo>
                  <a:pt x="567789" y="1350339"/>
                  <a:pt x="550606" y="1381650"/>
                  <a:pt x="530942" y="1411147"/>
                </a:cubicBezTo>
                <a:lnTo>
                  <a:pt x="501445" y="1455392"/>
                </a:lnTo>
                <a:cubicBezTo>
                  <a:pt x="491613" y="1470140"/>
                  <a:pt x="484482" y="1487103"/>
                  <a:pt x="471948" y="1499637"/>
                </a:cubicBezTo>
                <a:cubicBezTo>
                  <a:pt x="415169" y="1556416"/>
                  <a:pt x="439272" y="1526528"/>
                  <a:pt x="398206" y="1588128"/>
                </a:cubicBezTo>
                <a:cubicBezTo>
                  <a:pt x="393290" y="1602876"/>
                  <a:pt x="390410" y="1618468"/>
                  <a:pt x="383458" y="1632373"/>
                </a:cubicBezTo>
                <a:cubicBezTo>
                  <a:pt x="375531" y="1648227"/>
                  <a:pt x="360943" y="1660326"/>
                  <a:pt x="353961" y="1676618"/>
                </a:cubicBezTo>
                <a:cubicBezTo>
                  <a:pt x="309395" y="1780606"/>
                  <a:pt x="379024" y="1695800"/>
                  <a:pt x="294967" y="1779857"/>
                </a:cubicBezTo>
                <a:cubicBezTo>
                  <a:pt x="257898" y="1891068"/>
                  <a:pt x="307902" y="1753987"/>
                  <a:pt x="250722" y="1868347"/>
                </a:cubicBezTo>
                <a:cubicBezTo>
                  <a:pt x="243770" y="1882252"/>
                  <a:pt x="242098" y="1898303"/>
                  <a:pt x="235974" y="1912592"/>
                </a:cubicBezTo>
                <a:cubicBezTo>
                  <a:pt x="227313" y="1932800"/>
                  <a:pt x="214642" y="1951173"/>
                  <a:pt x="206477" y="1971586"/>
                </a:cubicBezTo>
                <a:cubicBezTo>
                  <a:pt x="194930" y="2000454"/>
                  <a:pt x="194227" y="2034206"/>
                  <a:pt x="176980" y="2060076"/>
                </a:cubicBezTo>
                <a:cubicBezTo>
                  <a:pt x="167148" y="2074824"/>
                  <a:pt x="154683" y="2088124"/>
                  <a:pt x="147484" y="2104321"/>
                </a:cubicBezTo>
                <a:cubicBezTo>
                  <a:pt x="77281" y="2262278"/>
                  <a:pt x="155244" y="2136924"/>
                  <a:pt x="88490" y="2237057"/>
                </a:cubicBezTo>
                <a:cubicBezTo>
                  <a:pt x="72056" y="2302795"/>
                  <a:pt x="88075" y="2281718"/>
                  <a:pt x="58993" y="2310798"/>
                </a:cubicBezTo>
                <a:lnTo>
                  <a:pt x="0" y="2296050"/>
                </a:lnTo>
              </a:path>
            </a:pathLst>
          </a:custGeom>
          <a:gradFill flip="none" rotWithShape="1">
            <a:gsLst>
              <a:gs pos="0">
                <a:schemeClr val="accent6">
                  <a:lumMod val="75000"/>
                </a:schemeClr>
              </a:gs>
              <a:gs pos="12000">
                <a:srgbClr val="FF9900"/>
              </a:gs>
              <a:gs pos="30000">
                <a:srgbClr val="FF0000"/>
              </a:gs>
              <a:gs pos="45000">
                <a:srgbClr val="FF9900"/>
              </a:gs>
              <a:gs pos="77000">
                <a:srgbClr val="FF0000"/>
              </a:gs>
              <a:gs pos="100000">
                <a:srgbClr val="FF9900"/>
              </a:gs>
            </a:gsLst>
            <a:lin ang="3600000" scaled="0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28728" y="5786454"/>
            <a:ext cx="65069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কৃত্রিম উপায়ে পানি বিশুদ্ধকরন</a:t>
            </a:r>
            <a:endParaRPr lang="en-US" sz="54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94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5" t="12662" r="29195" b="16706"/>
          <a:stretch/>
        </p:blipFill>
        <p:spPr>
          <a:xfrm>
            <a:off x="6858016" y="1214422"/>
            <a:ext cx="2102138" cy="4497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6" t="23128" r="7946"/>
          <a:stretch/>
        </p:blipFill>
        <p:spPr>
          <a:xfrm>
            <a:off x="214282" y="1643050"/>
            <a:ext cx="5072098" cy="428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3" t="22376" r="8037" b="14789"/>
          <a:stretch/>
        </p:blipFill>
        <p:spPr>
          <a:xfrm>
            <a:off x="7000892" y="1428736"/>
            <a:ext cx="1905000" cy="43092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2976" y="6000768"/>
            <a:ext cx="256698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ব্লিচিং পাউডার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768" y="5929330"/>
            <a:ext cx="161071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86116" y="2643182"/>
            <a:ext cx="192862" cy="1238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0">
                <a:schemeClr val="bg2">
                  <a:lumMod val="75000"/>
                </a:schemeClr>
              </a:gs>
              <a:gs pos="58000">
                <a:schemeClr val="bg1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57356" y="357166"/>
            <a:ext cx="55675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কৃত্রিম উপায়ে পানি বিশুদ্ধকরন</a:t>
            </a:r>
            <a:r>
              <a:rPr lang="bn-IN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44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9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14358 -0.25208 C 0.17379 -0.30903 0.21927 -0.33588 0.26667 -0.33588 C 0.32066 -0.33588 0.36389 -0.30903 0.3941 -0.25208 L 0.53976 -7.40741E-7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0" y="-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5" t="12662" r="29195" b="16706"/>
          <a:stretch/>
        </p:blipFill>
        <p:spPr>
          <a:xfrm>
            <a:off x="785786" y="1071546"/>
            <a:ext cx="2102138" cy="44975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3" t="22376" r="8037" b="14789"/>
          <a:stretch/>
        </p:blipFill>
        <p:spPr>
          <a:xfrm>
            <a:off x="642910" y="785794"/>
            <a:ext cx="2357454" cy="47917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4" y="1571612"/>
            <a:ext cx="5077652" cy="4046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29190" y="5786454"/>
            <a:ext cx="256698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ফিটকিরি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858016" y="2357430"/>
            <a:ext cx="142876" cy="14287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2000">
                <a:schemeClr val="bg2"/>
              </a:gs>
              <a:gs pos="30000">
                <a:schemeClr val="bg1"/>
              </a:gs>
              <a:gs pos="45000">
                <a:schemeClr val="bg2">
                  <a:lumMod val="90000"/>
                </a:schemeClr>
              </a:gs>
              <a:gs pos="77000">
                <a:schemeClr val="bg1"/>
              </a:gs>
              <a:gs pos="100000">
                <a:schemeClr val="bg2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7224" y="5929330"/>
            <a:ext cx="161071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0.0595 L -0.1835 -0.25255 C -0.22048 -0.29514 -0.27239 -0.31297 -0.3243 -0.30487 C -0.3835 -0.29561 -0.42882 -0.26274 -0.45729 -0.20834 L -0.596 0.03287 " pathEditMode="relative" rAng="-397950" ptsTypes="FffFF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00" y="-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571612"/>
            <a:ext cx="4705197" cy="39909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1500174"/>
            <a:ext cx="3786214" cy="4157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8794" y="5857892"/>
            <a:ext cx="5214956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পানি বিশোধন ট্যাবলেট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7356" y="357166"/>
            <a:ext cx="55675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কৃত্রিম উপায়ে পানি বিশুদ্ধকরন</a:t>
            </a:r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53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857629"/>
            <a:ext cx="428628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000108"/>
            <a:ext cx="4286280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Users\Khairul\Desktop\Image\455183751_ba4a93625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000108"/>
            <a:ext cx="4286280" cy="2714644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3857629"/>
            <a:ext cx="4286280" cy="27860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4282" y="142852"/>
            <a:ext cx="8786874" cy="707886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chemeClr val="bg2"/>
              </a:gs>
              <a:gs pos="100000">
                <a:schemeClr val="accent5">
                  <a:lumMod val="60000"/>
                  <a:lumOff val="40000"/>
                  <a:alpha val="63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দলগত কাজঃ  </a:t>
            </a:r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চিত্রে কিভাবে পানি দূষিত হচ্ছে তা ব্যাখ্যা কর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5918" y="1857364"/>
            <a:ext cx="6463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6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00892" y="5072074"/>
            <a:ext cx="470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86578" y="1928802"/>
            <a:ext cx="5245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endParaRPr lang="en-US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28794" y="4857760"/>
            <a:ext cx="5389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0298" y="214290"/>
            <a:ext cx="44196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 বলি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596" y="1871008"/>
            <a:ext cx="87154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দুষিত পানি কী?</a:t>
            </a:r>
            <a:endParaRPr lang="bn-IN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eriod"/>
            </a:pPr>
            <a:r>
              <a:rPr lang="bn-IN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 বিশুদ্ধতম উৎস কোনটি?</a:t>
            </a:r>
          </a:p>
          <a:p>
            <a:pPr marL="742950" indent="-742950">
              <a:buAutoNum type="arabicPeriod"/>
            </a:pP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দূষনের কারন -- মানুষ/প্রকৃতি/উভয়ই?</a:t>
            </a:r>
          </a:p>
          <a:p>
            <a:pPr marL="742950" indent="-742950">
              <a:buAutoNum type="arabicPeriod"/>
            </a:pPr>
            <a:r>
              <a:rPr lang="bn-IN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দূষনের হার কমানোর দায়িত্ব --প্রকৃতির/সরকারের/সমাজের সকলের</a:t>
            </a:r>
          </a:p>
          <a:p>
            <a:pPr marL="742950" indent="-742950">
              <a:buAutoNum type="arabicPeriod"/>
            </a:pPr>
            <a:endParaRPr lang="bn-BD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97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ater\1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4643470" cy="381724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5288340"/>
            <a:ext cx="8929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“প্রাকৃতিক পানির মধ্যে বৃষ্টির পানিই সবচেয়ে বিশুদ্ধ”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---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ব্যাখ্যা কর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1500174"/>
            <a:ext cx="4214842" cy="37862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2844" y="1500174"/>
            <a:ext cx="8858312" cy="378621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57554" y="214290"/>
            <a:ext cx="26260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5" y="0"/>
            <a:ext cx="9143999" cy="69230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43636" y="5214950"/>
            <a:ext cx="273504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52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hairul\Desktop\transparent-water-stream-rocks-GIFs-animatio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979"/>
            <a:ext cx="9144000" cy="6915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5178641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3371850"/>
            <a:ext cx="5178641" cy="33718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0511" y="1491734"/>
            <a:ext cx="26404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বিশুদ্ধ পানি পান</a:t>
            </a:r>
            <a:endParaRPr lang="en-US" sz="40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7683" y="5057464"/>
            <a:ext cx="3161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দুষিত পানি পান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12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1000"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59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956" y="1500174"/>
            <a:ext cx="8839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পানির উৎস, দুষিত হওয়ার কারণ</a:t>
            </a:r>
            <a:r>
              <a:rPr lang="bn-IN" sz="6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ও </a:t>
            </a:r>
          </a:p>
          <a:p>
            <a:pPr algn="ctr"/>
            <a:r>
              <a:rPr lang="bn-BD" sz="6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বিশুদ্ধ করার উপায়</a:t>
            </a:r>
          </a:p>
          <a:p>
            <a:pPr algn="ctr"/>
            <a:r>
              <a:rPr lang="bn-BD" sz="6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৫ম অধ্যায়</a:t>
            </a: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পৃষ্ঠা- ২, ৩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457200"/>
            <a:ext cx="5410200" cy="1219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201917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পানির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সমুহ বলতে পারবে।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দূষিত হওয়ার কারণ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বিশুদ্ধ করার উপায়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4222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2" descr="C:\Users\Khairul\Desktop\rain-fall-animatio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71934" y="4000504"/>
            <a:ext cx="14498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88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41910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বর্ধিত জনসংখ্যা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7554" y="5072074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নদী</a:t>
            </a:r>
            <a:endParaRPr lang="en-US" sz="9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89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Khairul\Desktop\WaterfallAnimatedGi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370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72132" y="1643050"/>
            <a:ext cx="2743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ঝর্ণা</a:t>
            </a:r>
            <a:endParaRPr lang="en-US" sz="115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219</Words>
  <Application>Microsoft Office PowerPoint</Application>
  <PresentationFormat>On-screen Show (4:3)</PresentationFormat>
  <Paragraphs>67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TTC</dc:creator>
  <cp:lastModifiedBy>TTC</cp:lastModifiedBy>
  <cp:revision>214</cp:revision>
  <dcterms:created xsi:type="dcterms:W3CDTF">2006-08-16T00:00:00Z</dcterms:created>
  <dcterms:modified xsi:type="dcterms:W3CDTF">2013-05-07T08:48:05Z</dcterms:modified>
</cp:coreProperties>
</file>